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8" r:id="rId2"/>
    <p:sldId id="262" r:id="rId3"/>
    <p:sldId id="260" r:id="rId4"/>
    <p:sldId id="271" r:id="rId5"/>
    <p:sldId id="267" r:id="rId6"/>
    <p:sldId id="274" r:id="rId7"/>
    <p:sldId id="279" r:id="rId8"/>
    <p:sldId id="280" r:id="rId9"/>
    <p:sldId id="283" r:id="rId10"/>
    <p:sldId id="286" r:id="rId11"/>
    <p:sldId id="284" r:id="rId12"/>
    <p:sldId id="281" r:id="rId13"/>
    <p:sldId id="285" r:id="rId14"/>
    <p:sldId id="263" r:id="rId15"/>
    <p:sldId id="264" r:id="rId16"/>
    <p:sldId id="282" r:id="rId17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66" d="100"/>
          <a:sy n="66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074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870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10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02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4999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7212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194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2795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70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3116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5198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52921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dp.edu.co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 imagen puede contener: tex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" t="7782" r="521" b="11822"/>
          <a:stretch/>
        </p:blipFill>
        <p:spPr bwMode="auto">
          <a:xfrm>
            <a:off x="955964" y="224444"/>
            <a:ext cx="7015941" cy="576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>
          <a:xfrm rot="21420000">
            <a:off x="4394246" y="6030853"/>
            <a:ext cx="4479540" cy="710413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49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Bienvenidos</a:t>
            </a:r>
          </a:p>
        </p:txBody>
      </p:sp>
    </p:spTree>
    <p:extLst>
      <p:ext uri="{BB962C8B-B14F-4D97-AF65-F5344CB8AC3E}">
        <p14:creationId xmlns:p14="http://schemas.microsoft.com/office/powerpoint/2010/main" val="1220699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66"/>
            <a:ext cx="9144000" cy="5715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90947" y="5112327"/>
            <a:ext cx="7569062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latin typeface="Arial Black" panose="020B0A04020102020204" pitchFamily="34" charset="0"/>
              </a:rPr>
              <a:t>Recomendaciones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51659" y="148262"/>
            <a:ext cx="7569062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latin typeface="Arial Black" panose="020B0A04020102020204" pitchFamily="34" charset="0"/>
              </a:rPr>
              <a:t>www.fadp.edu.co</a:t>
            </a:r>
          </a:p>
        </p:txBody>
      </p:sp>
    </p:spTree>
    <p:extLst>
      <p:ext uri="{BB962C8B-B14F-4D97-AF65-F5344CB8AC3E}">
        <p14:creationId xmlns:p14="http://schemas.microsoft.com/office/powerpoint/2010/main" val="145396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66"/>
            <a:ext cx="9144000" cy="5715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90947" y="5112327"/>
            <a:ext cx="7569062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latin typeface="Arial Black" panose="020B0A04020102020204" pitchFamily="34" charset="0"/>
              </a:rPr>
              <a:t>Recomendaciones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51659" y="148262"/>
            <a:ext cx="7569062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latin typeface="Arial Black" panose="020B0A04020102020204" pitchFamily="34" charset="0"/>
              </a:rPr>
              <a:t>www.fadp.edu.co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727" t="7023" r="8582" b="7138"/>
          <a:stretch/>
        </p:blipFill>
        <p:spPr>
          <a:xfrm>
            <a:off x="1005840" y="759054"/>
            <a:ext cx="7631084" cy="43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74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66"/>
            <a:ext cx="9144000" cy="5715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57203" y="5112327"/>
            <a:ext cx="3262744" cy="5451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latin typeface="Arial Black" panose="020B0A04020102020204" pitchFamily="34" charset="0"/>
              </a:rPr>
              <a:t>Semillero</a:t>
            </a:r>
          </a:p>
        </p:txBody>
      </p:sp>
      <p:pic>
        <p:nvPicPr>
          <p:cNvPr id="11266" name="Picture 2" descr="La imagen puede contener: 2 personas, personas de pie y text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1" r="16318"/>
          <a:stretch/>
        </p:blipFill>
        <p:spPr bwMode="auto">
          <a:xfrm>
            <a:off x="5272454" y="1032246"/>
            <a:ext cx="2763982" cy="2303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1268" name="Picture 4" descr="No hay texto alternativo automático disponible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" r="7203"/>
          <a:stretch/>
        </p:blipFill>
        <p:spPr bwMode="auto">
          <a:xfrm>
            <a:off x="476446" y="2491550"/>
            <a:ext cx="3466215" cy="2231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1270" name="Picture 6" descr="La imagen puede contener: 4 personas, personas sonriendo, exteri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106" y="3558327"/>
            <a:ext cx="3731850" cy="20991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345923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66"/>
            <a:ext cx="9144000" cy="5715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90947" y="5112327"/>
            <a:ext cx="7569062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latin typeface="Arial Black" panose="020B0A04020102020204" pitchFamily="34" charset="0"/>
              </a:rPr>
              <a:t>Recomendaciones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0" y="2011680"/>
            <a:ext cx="9144000" cy="25187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10" y="2427348"/>
            <a:ext cx="1492480" cy="14894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890" y="2363443"/>
            <a:ext cx="1093467" cy="1740141"/>
          </a:xfrm>
          <a:prstGeom prst="rect">
            <a:avLst/>
          </a:prstGeom>
        </p:spPr>
      </p:pic>
      <p:pic>
        <p:nvPicPr>
          <p:cNvPr id="1026" name="Picture 2" descr="Resultado de imagen para silueta blanco y negro iconos personas oficin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733" y="2499100"/>
            <a:ext cx="1482696" cy="14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silueta blanco y negro iconos personas jef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4" t="72054" r="40177" b="6409"/>
          <a:stretch/>
        </p:blipFill>
        <p:spPr bwMode="auto">
          <a:xfrm>
            <a:off x="7074130" y="2499100"/>
            <a:ext cx="1363288" cy="160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814646" y="4100681"/>
            <a:ext cx="803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Docente                    Coordinadora                   Vicerrectoría                       Rectoría</a:t>
            </a:r>
          </a:p>
        </p:txBody>
      </p:sp>
    </p:spTree>
    <p:extLst>
      <p:ext uri="{BB962C8B-B14F-4D97-AF65-F5344CB8AC3E}">
        <p14:creationId xmlns:p14="http://schemas.microsoft.com/office/powerpoint/2010/main" val="3264170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959"/>
            <a:ext cx="9144000" cy="5715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332507" y="5059630"/>
            <a:ext cx="6224155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latin typeface="Arial Black" panose="020B0A04020102020204" pitchFamily="34" charset="0"/>
              </a:rPr>
              <a:t>Nuestros docentes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1674" t="38814" r="67575" b="37350"/>
          <a:stretch/>
        </p:blipFill>
        <p:spPr>
          <a:xfrm>
            <a:off x="720526" y="483596"/>
            <a:ext cx="1572031" cy="19604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66832" t="37126" r="21781" b="37418"/>
          <a:stretch/>
        </p:blipFill>
        <p:spPr>
          <a:xfrm>
            <a:off x="2823231" y="483595"/>
            <a:ext cx="1558917" cy="19604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24016" t="29934" r="66168" b="46294"/>
          <a:stretch/>
        </p:blipFill>
        <p:spPr>
          <a:xfrm>
            <a:off x="4912822" y="483595"/>
            <a:ext cx="1446414" cy="1970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/>
          <a:srcRect l="38836" t="31751" r="53069" b="46294"/>
          <a:stretch/>
        </p:blipFill>
        <p:spPr>
          <a:xfrm>
            <a:off x="806334" y="2938548"/>
            <a:ext cx="1386533" cy="2115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/>
          <a:srcRect l="51579" t="29934" r="39683" b="46294"/>
          <a:stretch/>
        </p:blipFill>
        <p:spPr>
          <a:xfrm>
            <a:off x="6811816" y="500220"/>
            <a:ext cx="1290784" cy="19751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/>
          <a:srcRect l="22139" t="38373" r="68512" b="37727"/>
          <a:stretch/>
        </p:blipFill>
        <p:spPr>
          <a:xfrm>
            <a:off x="2809755" y="2853932"/>
            <a:ext cx="1552939" cy="2233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/>
          <a:srcRect l="52836" t="19330" r="39658" b="59008"/>
          <a:stretch/>
        </p:blipFill>
        <p:spPr>
          <a:xfrm>
            <a:off x="4886102" y="2853932"/>
            <a:ext cx="1356758" cy="2202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8"/>
          <a:srcRect l="52185" t="11955" r="39143" b="66462"/>
          <a:stretch/>
        </p:blipFill>
        <p:spPr>
          <a:xfrm>
            <a:off x="6766268" y="2878871"/>
            <a:ext cx="1452714" cy="2164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924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" y="733140"/>
            <a:ext cx="9144000" cy="57150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193532" y="4182652"/>
            <a:ext cx="274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>
              <a:buFont typeface="Wingdings" panose="05000000000000000000" pitchFamily="2" charset="2"/>
              <a:buChar char="Ø"/>
            </a:pPr>
            <a:r>
              <a:rPr lang="es-CO" dirty="0">
                <a:latin typeface="Aharoni" panose="02010803020104030203" pitchFamily="2" charset="-79"/>
                <a:cs typeface="Aharoni" panose="02010803020104030203" pitchFamily="2" charset="-79"/>
              </a:rPr>
              <a:t>María Nelly Dueñas </a:t>
            </a:r>
          </a:p>
          <a:p>
            <a:pPr marL="342900" indent="-342900" algn="r">
              <a:buFont typeface="Wingdings" panose="05000000000000000000" pitchFamily="2" charset="2"/>
              <a:buChar char="Ø"/>
            </a:pPr>
            <a:endParaRPr lang="es-CO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-4870" y="4948705"/>
            <a:ext cx="47452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4800" dirty="0">
                <a:latin typeface="Aharoni" panose="02010803020104030203" pitchFamily="2" charset="-79"/>
                <a:cs typeface="Aharoni" panose="02010803020104030203" pitchFamily="2" charset="-79"/>
              </a:rPr>
              <a:t> Coordinadora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3409" y="5932162"/>
            <a:ext cx="532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>
              <a:buFont typeface="Wingdings" panose="05000000000000000000" pitchFamily="2" charset="2"/>
              <a:buChar char="Ø"/>
            </a:pPr>
            <a:r>
              <a:rPr lang="es-CO" dirty="0">
                <a:latin typeface="Aharoni" panose="02010803020104030203" pitchFamily="2" charset="-79"/>
                <a:cs typeface="Aharoni" panose="02010803020104030203" pitchFamily="2" charset="-79"/>
              </a:rPr>
              <a:t>coordinador.multimedial@fadp.edu.co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3193" r="15581" b="2299"/>
          <a:stretch/>
        </p:blipFill>
        <p:spPr>
          <a:xfrm>
            <a:off x="6064175" y="1396538"/>
            <a:ext cx="2073984" cy="2711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96973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66"/>
            <a:ext cx="9144000" cy="5715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671729" y="2828695"/>
            <a:ext cx="6649576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 algn="r">
              <a:buFont typeface="Wingdings" panose="05000000000000000000" pitchFamily="2" charset="2"/>
              <a:buChar char="Ø"/>
            </a:pPr>
            <a:r>
              <a:rPr lang="es-CO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Nombre, edad</a:t>
            </a:r>
          </a:p>
          <a:p>
            <a:pPr marL="571500" indent="-571500" algn="r">
              <a:buFont typeface="Wingdings" panose="05000000000000000000" pitchFamily="2" charset="2"/>
              <a:buChar char="Ø"/>
            </a:pPr>
            <a:r>
              <a:rPr lang="es-CO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Hobbies</a:t>
            </a:r>
          </a:p>
          <a:p>
            <a:pPr marL="571500" indent="-571500" algn="r">
              <a:buFont typeface="Wingdings" panose="05000000000000000000" pitchFamily="2" charset="2"/>
              <a:buChar char="Ø"/>
            </a:pPr>
            <a:r>
              <a:rPr lang="es-CO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¿Por qué eligió estudiar Producción</a:t>
            </a:r>
          </a:p>
          <a:p>
            <a:pPr algn="r"/>
            <a:r>
              <a:rPr lang="es-CO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Multimedial?</a:t>
            </a:r>
          </a:p>
          <a:p>
            <a:pPr marL="571500" indent="-571500" algn="r">
              <a:buFont typeface="Wingdings" panose="05000000000000000000" pitchFamily="2" charset="2"/>
              <a:buChar char="Ø"/>
            </a:pPr>
            <a:r>
              <a:rPr lang="es-CO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¿Hay algo más que nos quiera </a:t>
            </a:r>
          </a:p>
          <a:p>
            <a:pPr algn="r"/>
            <a:r>
              <a:rPr lang="es-CO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Compartir?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50080" y="5789812"/>
            <a:ext cx="66351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Queremos saber de ti!</a:t>
            </a:r>
          </a:p>
        </p:txBody>
      </p:sp>
    </p:spTree>
    <p:extLst>
      <p:ext uri="{BB962C8B-B14F-4D97-AF65-F5344CB8AC3E}">
        <p14:creationId xmlns:p14="http://schemas.microsoft.com/office/powerpoint/2010/main" val="482665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3" y="749766"/>
            <a:ext cx="9144000" cy="5715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394856" y="5039591"/>
            <a:ext cx="7569062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latin typeface="Arial Black" panose="020B0A04020102020204" pitchFamily="34" charset="0"/>
              </a:rPr>
              <a:t>Producción Multimedia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311836" y="2741805"/>
            <a:ext cx="3574472" cy="34961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dirty="0">
                <a:latin typeface="Cabin"/>
              </a:rPr>
              <a:t>Es la integración de datos, audio e imágenes en un solo producto, con el objetivo de incentivar el mayor número de sentidos posibles de una audiencia: que puede darse de forma individual o grupal.</a:t>
            </a:r>
            <a:endParaRPr lang="es-CO" sz="2000" dirty="0"/>
          </a:p>
          <a:p>
            <a:pPr marL="0" indent="0">
              <a:buNone/>
            </a:pPr>
            <a:endParaRPr lang="es-CO" sz="2000" dirty="0">
              <a:solidFill>
                <a:schemeClr val="accent1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51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66"/>
            <a:ext cx="9144000" cy="5715000"/>
          </a:xfrm>
          <a:prstGeom prst="rect">
            <a:avLst/>
          </a:prstGeom>
        </p:spPr>
      </p:pic>
      <p:pic>
        <p:nvPicPr>
          <p:cNvPr id="5" name="Picture 4" descr="http://www.tenvinilo.com/vinilos-decorativos/img/preview/vinilo-decorativo-hombre-pensando-2178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988" y="4376354"/>
            <a:ext cx="1594012" cy="208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394856" y="5153891"/>
            <a:ext cx="7569062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latin typeface="Arial Black" panose="020B0A04020102020204" pitchFamily="34" charset="0"/>
              </a:rPr>
              <a:t>MODELO PEDAGÓGICO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782542" y="1932709"/>
            <a:ext cx="3080903" cy="34961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sz="3600" dirty="0">
              <a:latin typeface="Arial Black" panose="020B0A04020102020204" pitchFamily="34" charset="0"/>
            </a:endParaRPr>
          </a:p>
          <a:p>
            <a:r>
              <a:rPr lang="es-CO" sz="3600" dirty="0">
                <a:latin typeface="Arial Black" panose="020B0A04020102020204" pitchFamily="34" charset="0"/>
              </a:rPr>
              <a:t>EL SER</a:t>
            </a:r>
          </a:p>
          <a:p>
            <a:r>
              <a:rPr lang="es-CO" sz="3600" dirty="0">
                <a:latin typeface="Arial Black" panose="020B0A04020102020204" pitchFamily="34" charset="0"/>
              </a:rPr>
              <a:t>SABER</a:t>
            </a:r>
          </a:p>
          <a:p>
            <a:r>
              <a:rPr lang="es-CO" sz="3600" dirty="0">
                <a:latin typeface="Arial Black" panose="020B0A04020102020204" pitchFamily="34" charset="0"/>
              </a:rPr>
              <a:t>HACER</a:t>
            </a:r>
          </a:p>
        </p:txBody>
      </p:sp>
    </p:spTree>
    <p:extLst>
      <p:ext uri="{BB962C8B-B14F-4D97-AF65-F5344CB8AC3E}">
        <p14:creationId xmlns:p14="http://schemas.microsoft.com/office/powerpoint/2010/main" val="3433144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66"/>
            <a:ext cx="9144000" cy="5715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90947" y="5112327"/>
            <a:ext cx="7569062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latin typeface="Arial Black" panose="020B0A04020102020204" pitchFamily="34" charset="0"/>
              </a:rPr>
              <a:t>Recomendaciones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343167" y="1550940"/>
            <a:ext cx="3624187" cy="35613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s-CO" sz="1400" dirty="0">
              <a:solidFill>
                <a:schemeClr val="accent1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O" sz="1400" dirty="0">
                <a:latin typeface="Arial Black" panose="020B0A04020102020204" pitchFamily="34" charset="0"/>
              </a:rPr>
              <a:t>La duración de cada módulo es de 15 sesiones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1400" dirty="0">
                <a:latin typeface="Arial Black" panose="020B0A04020102020204" pitchFamily="34" charset="0"/>
              </a:rPr>
              <a:t>El proyecto Integrador consta de 8 sesiones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1400" dirty="0">
                <a:latin typeface="Arial Black" panose="020B0A04020102020204" pitchFamily="34" charset="0"/>
              </a:rPr>
              <a:t>Importante consultar el manual de estudiantes, web </a:t>
            </a:r>
            <a:r>
              <a:rPr lang="es-CO" sz="1400" dirty="0">
                <a:solidFill>
                  <a:srgbClr val="FF0000"/>
                </a:solidFill>
                <a:latin typeface="Arial Black" panose="020B0A04020102020204" pitchFamily="34" charset="0"/>
              </a:rPr>
              <a:t>FADP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1400" dirty="0">
                <a:latin typeface="Arial Black" panose="020B0A04020102020204" pitchFamily="34" charset="0"/>
              </a:rPr>
              <a:t>El módulo se pierde con 3 faltas de asistencia no justificadas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1400" dirty="0">
                <a:latin typeface="Arial Black" panose="020B0A04020102020204" pitchFamily="34" charset="0"/>
              </a:rPr>
              <a:t>El proyecto integrador es asesoría, y es de obligatoria asistencia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1400" dirty="0">
                <a:latin typeface="Arial Black" panose="020B0A04020102020204" pitchFamily="34" charset="0"/>
              </a:rPr>
              <a:t>Exigir el contrato didáctico al inicio de cada módulo</a:t>
            </a:r>
          </a:p>
        </p:txBody>
      </p:sp>
    </p:spTree>
    <p:extLst>
      <p:ext uri="{BB962C8B-B14F-4D97-AF65-F5344CB8AC3E}">
        <p14:creationId xmlns:p14="http://schemas.microsoft.com/office/powerpoint/2010/main" val="4274232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82"/>
            <a:ext cx="9144000" cy="5715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049089" y="5386647"/>
            <a:ext cx="5623558" cy="988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dirty="0">
                <a:latin typeface="Arial Black" panose="020B0A04020102020204" pitchFamily="34" charset="0"/>
              </a:rPr>
              <a:t>CALENDARIO ACADÉMICO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A03690-7F87-454A-9BBC-DE853B26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84" y="479051"/>
            <a:ext cx="6911682" cy="458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1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66"/>
            <a:ext cx="9144000" cy="5715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90947" y="5112327"/>
            <a:ext cx="7569062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latin typeface="Arial Black" panose="020B0A04020102020204" pitchFamily="34" charset="0"/>
              </a:rPr>
              <a:t>Recomendaciones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343167" y="723569"/>
            <a:ext cx="3624187" cy="35613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s-CO" sz="1400" dirty="0">
              <a:solidFill>
                <a:schemeClr val="accent1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O" sz="1400" dirty="0">
                <a:latin typeface="Arial Black" panose="020B0A04020102020204" pitchFamily="34" charset="0"/>
              </a:rPr>
              <a:t>Se debe realizar la evaluación del docente que se publica en la página web de la institución </a:t>
            </a:r>
            <a:r>
              <a:rPr lang="es-CO" sz="1400" dirty="0">
                <a:solidFill>
                  <a:srgbClr val="FF0000"/>
                </a:solidFill>
                <a:latin typeface="Arial Black" panose="020B0A04020102020204" pitchFamily="34" charset="0"/>
              </a:rPr>
              <a:t>www.fadp.edu.co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1400" dirty="0">
                <a:latin typeface="Arial Black" panose="020B0A04020102020204" pitchFamily="34" charset="0"/>
              </a:rPr>
              <a:t>El estudiante es el responsable de consultar su nota a través de la página web, si no le es posible debe comunicarlo inmediatamente al coordinador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1400" dirty="0">
                <a:latin typeface="Arial Black" panose="020B0A04020102020204" pitchFamily="34" charset="0"/>
              </a:rPr>
              <a:t>Los horarios de cada módulo se publicaran en la página web </a:t>
            </a:r>
            <a:r>
              <a:rPr lang="es-CO" sz="1400" dirty="0">
                <a:solidFill>
                  <a:srgbClr val="FF0000"/>
                </a:solidFill>
                <a:latin typeface="Arial Black" panose="020B0A04020102020204" pitchFamily="34" charset="0"/>
                <a:hlinkClick r:id="rId3"/>
              </a:rPr>
              <a:t>www.fadp.edu.co</a:t>
            </a:r>
            <a:r>
              <a:rPr lang="es-CO" sz="1400" dirty="0">
                <a:solidFill>
                  <a:srgbClr val="FF0000"/>
                </a:solidFill>
                <a:latin typeface="Arial Black" panose="020B0A04020102020204" pitchFamily="34" charset="0"/>
              </a:rPr>
              <a:t> / ESTUDIANTES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1400" dirty="0">
                <a:latin typeface="Arial Black" panose="020B0A04020102020204" pitchFamily="34" charset="0"/>
              </a:rPr>
              <a:t>Cualquier duda, sugerencia o inquietud primero consultarla con el docente, si no se recibe respuesta satisfactoria posteriormente comunicarla al coordinador del programa.</a:t>
            </a:r>
          </a:p>
          <a:p>
            <a:pPr>
              <a:buFont typeface="Wingdings" panose="05000000000000000000" pitchFamily="2" charset="2"/>
              <a:buChar char="Ø"/>
            </a:pPr>
            <a:endParaRPr lang="es-CO" sz="1400" dirty="0">
              <a:solidFill>
                <a:schemeClr val="accent1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s-CO" sz="1400" dirty="0">
              <a:solidFill>
                <a:schemeClr val="accent1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666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66"/>
            <a:ext cx="9144000" cy="5715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90947" y="5112327"/>
            <a:ext cx="7569062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latin typeface="Arial Black" panose="020B0A04020102020204" pitchFamily="34" charset="0"/>
              </a:rPr>
              <a:t>Recomendaciones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6482" r="1757" b="26250"/>
          <a:stretch/>
        </p:blipFill>
        <p:spPr>
          <a:xfrm>
            <a:off x="3088506" y="2951017"/>
            <a:ext cx="5307349" cy="204409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5868" t="6156" r="2616" b="32956"/>
          <a:stretch/>
        </p:blipFill>
        <p:spPr>
          <a:xfrm>
            <a:off x="1022465" y="635666"/>
            <a:ext cx="5486400" cy="205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52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66"/>
            <a:ext cx="9144000" cy="5715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90947" y="5112327"/>
            <a:ext cx="7569062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latin typeface="Arial Black" panose="020B0A04020102020204" pitchFamily="34" charset="0"/>
              </a:rPr>
              <a:t>Recomendaciones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3371" r="1629" b="26255"/>
          <a:stretch/>
        </p:blipFill>
        <p:spPr>
          <a:xfrm>
            <a:off x="589588" y="1305099"/>
            <a:ext cx="8015013" cy="3225339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51659" y="148262"/>
            <a:ext cx="7569062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latin typeface="Arial Black" panose="020B0A04020102020204" pitchFamily="34" charset="0"/>
              </a:rPr>
              <a:t>www.fadp.edu.co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28455" t="32010" r="53807" b="6429"/>
          <a:stretch/>
        </p:blipFill>
        <p:spPr>
          <a:xfrm>
            <a:off x="6145347" y="2541448"/>
            <a:ext cx="1875374" cy="3661211"/>
          </a:xfrm>
          <a:prstGeom prst="rect">
            <a:avLst/>
          </a:prstGeom>
        </p:spPr>
      </p:pic>
      <p:sp>
        <p:nvSpPr>
          <p:cNvPr id="5" name="Flecha derecha 4"/>
          <p:cNvSpPr/>
          <p:nvPr/>
        </p:nvSpPr>
        <p:spPr>
          <a:xfrm>
            <a:off x="4572000" y="3815542"/>
            <a:ext cx="1463040" cy="7148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7440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66"/>
            <a:ext cx="9144000" cy="5715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90947" y="5112327"/>
            <a:ext cx="7569062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latin typeface="Arial Black" panose="020B0A04020102020204" pitchFamily="34" charset="0"/>
              </a:rPr>
              <a:t>Recomendaciones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51659" y="148262"/>
            <a:ext cx="7569062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latin typeface="Arial Black" panose="020B0A04020102020204" pitchFamily="34" charset="0"/>
              </a:rPr>
              <a:t>www.fadp.edu.co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3690" b="6172"/>
          <a:stretch/>
        </p:blipFill>
        <p:spPr>
          <a:xfrm>
            <a:off x="701501" y="906087"/>
            <a:ext cx="8017223" cy="406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12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600</TotalTime>
  <Words>283</Words>
  <Application>Microsoft Office PowerPoint</Application>
  <PresentationFormat>Presentación en pantalla (4:3)</PresentationFormat>
  <Paragraphs>46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Aharoni</vt:lpstr>
      <vt:lpstr>Arial</vt:lpstr>
      <vt:lpstr>Arial Black</vt:lpstr>
      <vt:lpstr>Cabin</vt:lpstr>
      <vt:lpstr>Calibri</vt:lpstr>
      <vt:lpstr>Calibri Light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coor multimedial</dc:creator>
  <cp:lastModifiedBy>Mario Rincon</cp:lastModifiedBy>
  <cp:revision>70</cp:revision>
  <dcterms:created xsi:type="dcterms:W3CDTF">2017-01-26T14:26:47Z</dcterms:created>
  <dcterms:modified xsi:type="dcterms:W3CDTF">2020-08-09T02:17:10Z</dcterms:modified>
</cp:coreProperties>
</file>